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73" r:id="rId4"/>
    <p:sldId id="258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60" r:id="rId15"/>
    <p:sldId id="283" r:id="rId16"/>
    <p:sldId id="284" r:id="rId17"/>
    <p:sldId id="285" r:id="rId18"/>
    <p:sldId id="286" r:id="rId1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20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793EC49-2691-3A47-B400-D34F653BCB94}" type="datetimeFigureOut">
              <a:rPr lang="de-DE" smtClean="0"/>
              <a:t>25.11.14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F235602-16BB-CD4D-9329-E9DFBEBD594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11.jpeg"/><Relationship Id="rId6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4.jpeg"/><Relationship Id="rId7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5.jpeg"/><Relationship Id="rId7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7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7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7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openxmlformats.org/officeDocument/2006/relationships/image" Target="../media/image7.jpeg"/><Relationship Id="rId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5.png"/><Relationship Id="rId5" Type="http://schemas.openxmlformats.org/officeDocument/2006/relationships/image" Target="../media/image8.jpeg"/><Relationship Id="rId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5" Type="http://schemas.openxmlformats.org/officeDocument/2006/relationships/image" Target="../media/image9.jpeg"/><Relationship Id="rId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5" Type="http://schemas.openxmlformats.org/officeDocument/2006/relationships/image" Target="../media/image10.jpeg"/><Relationship Id="rId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daleks-th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84" y="609601"/>
            <a:ext cx="4911636" cy="351673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latin typeface="Doctor Who Regular"/>
                <a:cs typeface="Doctor Who Regular"/>
              </a:rPr>
              <a:t>Exterminate</a:t>
            </a:r>
            <a:r>
              <a:rPr lang="de-DE" dirty="0" smtClean="0">
                <a:latin typeface="Doctor Who Regular"/>
                <a:cs typeface="Doctor Who Regular"/>
              </a:rPr>
              <a:t>!</a:t>
            </a:r>
            <a:endParaRPr lang="de-DE" dirty="0">
              <a:latin typeface="Doctor Who Regular"/>
              <a:cs typeface="Doctor Who Regular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do </a:t>
            </a:r>
            <a:r>
              <a:rPr lang="de-DE" dirty="0" err="1" smtClean="0"/>
              <a:t>the</a:t>
            </a:r>
            <a:r>
              <a:rPr lang="de-DE" dirty="0" smtClean="0"/>
              <a:t> Daleks </a:t>
            </a:r>
            <a:r>
              <a:rPr lang="de-DE" dirty="0" err="1" smtClean="0"/>
              <a:t>hate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Doctor?</a:t>
            </a:r>
            <a:endParaRPr lang="de-DE" dirty="0"/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3537953" y="6404080"/>
            <a:ext cx="6496934" cy="453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sz="1400" dirty="0" smtClean="0">
                <a:solidFill>
                  <a:schemeClr val="tx1"/>
                </a:solidFill>
              </a:rPr>
              <a:t>Elif Atmaca, Janine Lemke, Sonia Perunneparampil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33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Der Dalek kauft ein Eis für sich und die Blume und eliminiert den Eisverkäufer danach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4" name="Bild 3" descr="7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31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Die Tardis fliegt auf die Erde zu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4" name="Bild 3" descr="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6" name="Bild 5" descr="9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199"/>
            <a:ext cx="6194848" cy="3484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86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Der Dalek will der Blume das Eis bringen</a:t>
            </a:r>
          </a:p>
          <a:p>
            <a:pPr marL="0" indent="0">
              <a:buNone/>
            </a:pPr>
            <a:r>
              <a:rPr lang="de-DE" dirty="0" smtClean="0"/>
              <a:t>Die Tardis Landet direkt vor der Blume</a:t>
            </a:r>
          </a:p>
          <a:p>
            <a:pPr marL="0" indent="0">
              <a:buNone/>
            </a:pPr>
            <a:r>
              <a:rPr lang="de-DE" dirty="0" smtClean="0"/>
              <a:t>Der Dalek erblickt die Blume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4" name="Bild 3" descr="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6" name="Bild 5" descr="10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86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 smtClean="0"/>
              <a:t>Der Doktor verlässt die Tardis und tritt auf die Blume</a:t>
            </a:r>
          </a:p>
          <a:p>
            <a:pPr marL="0" indent="0">
              <a:buNone/>
            </a:pPr>
            <a:r>
              <a:rPr lang="de-DE" dirty="0" smtClean="0"/>
              <a:t>Der Dalek ist am Boden zerstört und möchte den Doctor Eliminieren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4" name="Bild 3" descr="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6" name="Bild 5" descr="11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562886"/>
            <a:ext cx="6194848" cy="3484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86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smtClean="0">
                <a:latin typeface="Doctor Who Regular"/>
                <a:cs typeface="Doctor Who Regular"/>
              </a:rPr>
              <a:t>Welche Objekte sind Notwendig?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Century Gothic"/>
                <a:cs typeface="Century Gothic"/>
              </a:rPr>
              <a:t>Dalek</a:t>
            </a:r>
            <a:endParaRPr lang="de-DE" dirty="0">
              <a:latin typeface="Century Gothic"/>
              <a:cs typeface="Century Gothic"/>
            </a:endParaRPr>
          </a:p>
          <a:p>
            <a:r>
              <a:rPr lang="de-DE" dirty="0">
                <a:latin typeface="Century Gothic"/>
                <a:cs typeface="Century Gothic"/>
              </a:rPr>
              <a:t>Tardis</a:t>
            </a:r>
          </a:p>
          <a:p>
            <a:r>
              <a:rPr lang="de-DE" dirty="0">
                <a:latin typeface="Century Gothic"/>
                <a:cs typeface="Century Gothic"/>
              </a:rPr>
              <a:t>Blume</a:t>
            </a:r>
          </a:p>
          <a:p>
            <a:r>
              <a:rPr lang="de-DE" dirty="0">
                <a:latin typeface="Century Gothic"/>
                <a:cs typeface="Century Gothic"/>
              </a:rPr>
              <a:t>Hintergründe</a:t>
            </a:r>
          </a:p>
          <a:p>
            <a:r>
              <a:rPr lang="de-DE" dirty="0">
                <a:latin typeface="Century Gothic"/>
                <a:cs typeface="Century Gothic"/>
              </a:rPr>
              <a:t>Böden</a:t>
            </a:r>
          </a:p>
          <a:p>
            <a:r>
              <a:rPr lang="de-DE" dirty="0">
                <a:latin typeface="Century Gothic"/>
                <a:cs typeface="Century Gothic"/>
              </a:rPr>
              <a:t>Landschaften</a:t>
            </a:r>
          </a:p>
          <a:p>
            <a:r>
              <a:rPr lang="de-DE" dirty="0">
                <a:latin typeface="Century Gothic"/>
                <a:cs typeface="Century Gothic"/>
              </a:rPr>
              <a:t>Nebencharaktere</a:t>
            </a:r>
          </a:p>
          <a:p>
            <a:r>
              <a:rPr lang="de-DE" dirty="0">
                <a:latin typeface="Century Gothic"/>
                <a:cs typeface="Century Gothic"/>
              </a:rPr>
              <a:t>Übungsfiguren</a:t>
            </a:r>
          </a:p>
          <a:p>
            <a:endParaRPr lang="de-DE" dirty="0">
              <a:latin typeface="Century Gothic"/>
              <a:cs typeface="Century Gothic"/>
            </a:endParaRPr>
          </a:p>
          <a:p>
            <a:endParaRPr lang="de-DE" dirty="0">
              <a:latin typeface="Century Gothic"/>
              <a:cs typeface="Century Gothic"/>
            </a:endParaRPr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0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smtClean="0">
                <a:latin typeface="Doctor Who Regular"/>
                <a:cs typeface="Doctor Who Regular"/>
              </a:rPr>
              <a:t>Welche Animationen sind Notwendig?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entury Gothic"/>
                <a:cs typeface="Century Gothic"/>
              </a:rPr>
              <a:t>Dalek</a:t>
            </a:r>
            <a:endParaRPr lang="de-DE" dirty="0">
              <a:latin typeface="Century Gothic"/>
              <a:cs typeface="Century Gothic"/>
            </a:endParaRPr>
          </a:p>
          <a:p>
            <a:r>
              <a:rPr lang="de-DE" dirty="0">
                <a:latin typeface="Century Gothic"/>
                <a:cs typeface="Century Gothic"/>
              </a:rPr>
              <a:t>Tardis</a:t>
            </a:r>
          </a:p>
          <a:p>
            <a:r>
              <a:rPr lang="de-DE" dirty="0">
                <a:latin typeface="Century Gothic"/>
                <a:cs typeface="Century Gothic"/>
              </a:rPr>
              <a:t>Blume</a:t>
            </a:r>
          </a:p>
          <a:p>
            <a:r>
              <a:rPr lang="de-DE" dirty="0">
                <a:latin typeface="Century Gothic"/>
                <a:cs typeface="Century Gothic"/>
              </a:rPr>
              <a:t>Übungsfiguren (eventuell)</a:t>
            </a:r>
          </a:p>
          <a:p>
            <a:r>
              <a:rPr lang="de-DE" dirty="0">
                <a:latin typeface="Century Gothic"/>
                <a:cs typeface="Century Gothic"/>
              </a:rPr>
              <a:t>Nebencharaktere</a:t>
            </a:r>
          </a:p>
          <a:p>
            <a:endParaRPr lang="de-DE" dirty="0">
              <a:latin typeface="OCR A Std"/>
              <a:cs typeface="OCR A Std"/>
            </a:endParaRPr>
          </a:p>
          <a:p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626098"/>
            <a:ext cx="8229600" cy="1600200"/>
          </a:xfrm>
        </p:spPr>
        <p:txBody>
          <a:bodyPr/>
          <a:lstStyle/>
          <a:p>
            <a:r>
              <a:rPr lang="de-DE" sz="6600" dirty="0" smtClean="0">
                <a:latin typeface="Doctor Who Regular"/>
                <a:cs typeface="Doctor Who Regular"/>
              </a:rPr>
              <a:t>Zeitplan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>
              <a:latin typeface="OCR A Std"/>
              <a:cs typeface="OCR A Std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71124"/>
              </p:ext>
            </p:extLst>
          </p:nvPr>
        </p:nvGraphicFramePr>
        <p:xfrm>
          <a:off x="0" y="831051"/>
          <a:ext cx="9144000" cy="620904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20277"/>
                <a:gridCol w="1346866"/>
                <a:gridCol w="6776857"/>
              </a:tblGrid>
              <a:tr h="295924">
                <a:tc>
                  <a:txBody>
                    <a:bodyPr/>
                    <a:lstStyle/>
                    <a:p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Datum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Name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Beschreibung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>
                    <a:solidFill>
                      <a:srgbClr val="000080"/>
                    </a:solidFill>
                  </a:tcPr>
                </a:tc>
              </a:tr>
              <a:tr h="1758982">
                <a:tc>
                  <a:txBody>
                    <a:bodyPr/>
                    <a:lstStyle/>
                    <a:p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26.11.2014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Grundelemente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Storyboard</a:t>
                      </a:r>
                    </a:p>
                    <a:p>
                      <a:pPr marL="285750" indent="-285750">
                        <a:buFont typeface="Wingdings" charset="2"/>
                        <a:buChar char="Ø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Story (alle)</a:t>
                      </a:r>
                    </a:p>
                    <a:p>
                      <a:pPr marL="285750" indent="-285750">
                        <a:buFont typeface="Wingdings" charset="2"/>
                        <a:buChar char="Ø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Skizze (Sonia)</a:t>
                      </a:r>
                    </a:p>
                    <a:p>
                      <a:pPr marL="285750" indent="-285750">
                        <a:buFont typeface="Wingdings" charset="2"/>
                        <a:buChar char="Ø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Video (alle)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Erste Versionen der 3D-Objekte</a:t>
                      </a:r>
                    </a:p>
                    <a:p>
                      <a:pPr marL="285750" indent="-285750">
                        <a:buFont typeface="Wingdings" charset="2"/>
                        <a:buChar char="Ø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Tardis (Sonia)</a:t>
                      </a:r>
                    </a:p>
                    <a:p>
                      <a:pPr marL="285750" indent="-285750">
                        <a:buFont typeface="Wingdings" charset="2"/>
                        <a:buChar char="Ø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Dalek (Elif)</a:t>
                      </a:r>
                    </a:p>
                    <a:p>
                      <a:pPr marL="285750" indent="-285750">
                        <a:buFont typeface="Wingdings" charset="2"/>
                        <a:buChar char="Ø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Blume (Janine)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Planungspräsentation (alle)</a:t>
                      </a:r>
                    </a:p>
                  </a:txBody>
                  <a:tcPr/>
                </a:tc>
              </a:tr>
              <a:tr h="2129294">
                <a:tc>
                  <a:txBody>
                    <a:bodyPr/>
                    <a:lstStyle/>
                    <a:p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03.12.2014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Rohfassung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Texturen (alle)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Aufnahme der Sounds (alle)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Kamerafahrten (</a:t>
                      </a:r>
                      <a:r>
                        <a:rPr lang="de-DE" sz="1300" dirty="0" err="1" smtClean="0">
                          <a:latin typeface="Century Gothic"/>
                          <a:cs typeface="Century Gothic"/>
                        </a:rPr>
                        <a:t>Sonia,Elif</a:t>
                      </a: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Modellierung (alle)</a:t>
                      </a:r>
                      <a:endParaRPr lang="de-DE" sz="1300" u="sng" dirty="0" smtClean="0">
                        <a:latin typeface="Century Gothic"/>
                        <a:cs typeface="Century Gothic"/>
                      </a:endParaRPr>
                    </a:p>
                    <a:p>
                      <a:pPr marL="285750" indent="-285750">
                        <a:buFont typeface="Wingdings" charset="2"/>
                        <a:buChar char="Ø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Nebencharaktere</a:t>
                      </a:r>
                    </a:p>
                    <a:p>
                      <a:pPr marL="285750" indent="-285750">
                        <a:buFont typeface="Symbol" charset="2"/>
                        <a:buChar char="-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Tier (Sonia)</a:t>
                      </a:r>
                    </a:p>
                    <a:p>
                      <a:pPr marL="285750" indent="-285750">
                        <a:buFont typeface="Symbol" charset="2"/>
                        <a:buChar char="-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Hand (Elif)</a:t>
                      </a:r>
                    </a:p>
                    <a:p>
                      <a:pPr marL="285750" indent="-285750">
                        <a:buFont typeface="Symbol" charset="2"/>
                        <a:buChar char="-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Bein (Janine)</a:t>
                      </a:r>
                      <a:endParaRPr lang="de-DE" sz="1300" dirty="0" smtClean="0">
                        <a:latin typeface="Century Gothic"/>
                        <a:cs typeface="Century Gothic"/>
                      </a:endParaRPr>
                    </a:p>
                    <a:p>
                      <a:pPr marL="285750" indent="-285750">
                        <a:buFont typeface="Wingdings" charset="2"/>
                        <a:buChar char="Ø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Landschaften(alle)</a:t>
                      </a:r>
                    </a:p>
                    <a:p>
                      <a:pPr marL="285750" indent="-285750">
                        <a:buFont typeface="Wingdings" charset="2"/>
                        <a:buChar char="Ø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Restliche Objekte (alle)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Erstellung der ersten Animationen(alle)</a:t>
                      </a:r>
                    </a:p>
                  </a:txBody>
                  <a:tcPr/>
                </a:tc>
              </a:tr>
              <a:tr h="833202">
                <a:tc>
                  <a:txBody>
                    <a:bodyPr/>
                    <a:lstStyle/>
                    <a:p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10.12.2014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Erweiterung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Einstellen von Realistischem Licht und Schatten (alle)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Einfügen der Sounds (alle)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Überarbeitete Version der Objekte (alle)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Fertigstellung der Animationen (alle)</a:t>
                      </a:r>
                    </a:p>
                  </a:txBody>
                  <a:tcPr/>
                </a:tc>
              </a:tr>
              <a:tr h="833202">
                <a:tc>
                  <a:txBody>
                    <a:bodyPr/>
                    <a:lstStyle/>
                    <a:p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17.12.2014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 dirty="0" smtClean="0">
                          <a:latin typeface="Century Gothic"/>
                          <a:cs typeface="Century Gothic"/>
                        </a:rPr>
                        <a:t>Fertigstellung</a:t>
                      </a:r>
                      <a:endParaRPr lang="de-DE" sz="1300" dirty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Feinschliff (alle)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Rendern des Endvideos (alle)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de-DE" sz="1300" baseline="0" dirty="0" smtClean="0">
                          <a:latin typeface="Century Gothic"/>
                          <a:cs typeface="Century Gothic"/>
                        </a:rPr>
                        <a:t>Fertigungen der Abschlusspräsentation (alle)</a:t>
                      </a:r>
                    </a:p>
                    <a:p>
                      <a:endParaRPr lang="de-DE" sz="1300" baseline="0" dirty="0" smtClean="0">
                        <a:latin typeface="Century Gothic"/>
                        <a:cs typeface="Century Gothic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9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smtClean="0">
                <a:latin typeface="Doctor Who Regular"/>
                <a:cs typeface="Doctor Who Regular"/>
              </a:rPr>
              <a:t>Risiken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Century Gothic"/>
                <a:cs typeface="Century Gothic"/>
              </a:rPr>
              <a:t>Ausfall </a:t>
            </a:r>
            <a:r>
              <a:rPr lang="de-DE" dirty="0">
                <a:latin typeface="Century Gothic"/>
                <a:cs typeface="Century Gothic"/>
              </a:rPr>
              <a:t>von Ressourcen</a:t>
            </a:r>
          </a:p>
          <a:p>
            <a:pPr lvl="1"/>
            <a:r>
              <a:rPr lang="de-DE" sz="2000" dirty="0">
                <a:latin typeface="Century Gothic"/>
                <a:cs typeface="Century Gothic"/>
              </a:rPr>
              <a:t>Notfall-Ressourcen</a:t>
            </a:r>
          </a:p>
          <a:p>
            <a:r>
              <a:rPr lang="de-DE" dirty="0">
                <a:latin typeface="Century Gothic"/>
                <a:cs typeface="Century Gothic"/>
              </a:rPr>
              <a:t>Zeitmanagement</a:t>
            </a:r>
          </a:p>
          <a:p>
            <a:pPr lvl="1"/>
            <a:r>
              <a:rPr lang="de-DE" sz="2000" dirty="0">
                <a:latin typeface="Century Gothic"/>
                <a:cs typeface="Century Gothic"/>
              </a:rPr>
              <a:t>Zusatztermine</a:t>
            </a:r>
          </a:p>
          <a:p>
            <a:r>
              <a:rPr lang="de-DE" dirty="0">
                <a:latin typeface="Century Gothic"/>
                <a:cs typeface="Century Gothic"/>
              </a:rPr>
              <a:t>Probleme beim Modellieren</a:t>
            </a:r>
          </a:p>
          <a:p>
            <a:pPr lvl="1"/>
            <a:r>
              <a:rPr lang="de-DE" sz="2000" dirty="0" err="1">
                <a:latin typeface="Century Gothic"/>
                <a:cs typeface="Century Gothic"/>
              </a:rPr>
              <a:t>Tutorials</a:t>
            </a:r>
            <a:r>
              <a:rPr lang="de-DE" sz="2000" dirty="0">
                <a:latin typeface="Century Gothic"/>
                <a:cs typeface="Century Gothic"/>
              </a:rPr>
              <a:t> schauen</a:t>
            </a:r>
          </a:p>
          <a:p>
            <a:r>
              <a:rPr lang="de-DE" dirty="0">
                <a:latin typeface="Century Gothic"/>
                <a:cs typeface="Century Gothic"/>
              </a:rPr>
              <a:t>Keine passende Gema-freie Audiodateien</a:t>
            </a:r>
          </a:p>
          <a:p>
            <a:pPr lvl="1"/>
            <a:r>
              <a:rPr lang="de-DE" sz="2000" dirty="0">
                <a:latin typeface="Century Gothic"/>
                <a:cs typeface="Century Gothic"/>
              </a:rPr>
              <a:t>Selber aufnehmen</a:t>
            </a:r>
          </a:p>
          <a:p>
            <a:endParaRPr lang="de-DE" dirty="0">
              <a:latin typeface="OCR A Std"/>
              <a:cs typeface="OCR A Std"/>
            </a:endParaRPr>
          </a:p>
          <a:p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88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38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smtClean="0">
                <a:latin typeface="Doctor Who Regular"/>
                <a:cs typeface="Doctor Who Regular"/>
              </a:rPr>
              <a:t>Gliederung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Beschreibung</a:t>
            </a:r>
          </a:p>
          <a:p>
            <a:r>
              <a:rPr lang="de-DE" sz="2800" dirty="0" smtClean="0"/>
              <a:t>Storyboard</a:t>
            </a:r>
          </a:p>
          <a:p>
            <a:pPr lvl="1"/>
            <a:r>
              <a:rPr lang="de-DE" sz="2400" dirty="0"/>
              <a:t>Welche Objekte sind notwendig?</a:t>
            </a:r>
          </a:p>
          <a:p>
            <a:pPr lvl="1"/>
            <a:r>
              <a:rPr lang="de-DE" sz="2400" dirty="0"/>
              <a:t>Welche Animationen sind notwendig</a:t>
            </a:r>
            <a:r>
              <a:rPr lang="de-DE" sz="2400" dirty="0" smtClean="0"/>
              <a:t>?</a:t>
            </a:r>
            <a:endParaRPr lang="de-DE" sz="2400" dirty="0"/>
          </a:p>
          <a:p>
            <a:r>
              <a:rPr lang="de-DE" sz="2800" dirty="0" smtClean="0"/>
              <a:t>Zeitplanung</a:t>
            </a:r>
          </a:p>
          <a:p>
            <a:r>
              <a:rPr lang="de-DE" sz="2800" dirty="0" smtClean="0"/>
              <a:t>Risiken</a:t>
            </a:r>
          </a:p>
        </p:txBody>
      </p:sp>
      <p:pic>
        <p:nvPicPr>
          <p:cNvPr id="4" name="Bild 3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smtClean="0">
                <a:latin typeface="Doctor Who Regular"/>
                <a:cs typeface="Doctor Who Regular"/>
              </a:rPr>
              <a:t>Beschreibung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32364" y="1644101"/>
            <a:ext cx="3881169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000" dirty="0" err="1" smtClean="0">
                <a:latin typeface="Century Gothic"/>
                <a:cs typeface="Century Gothic"/>
              </a:rPr>
              <a:t>Have</a:t>
            </a:r>
            <a:r>
              <a:rPr lang="de-DE" sz="2000" dirty="0" smtClean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you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ever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wondered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why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the</a:t>
            </a:r>
            <a:r>
              <a:rPr lang="de-DE" sz="2000" dirty="0">
                <a:latin typeface="Century Gothic"/>
                <a:cs typeface="Century Gothic"/>
              </a:rPr>
              <a:t> Daleks </a:t>
            </a:r>
            <a:r>
              <a:rPr lang="de-DE" sz="2000" dirty="0" err="1">
                <a:latin typeface="Century Gothic"/>
                <a:cs typeface="Century Gothic"/>
              </a:rPr>
              <a:t>hate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the</a:t>
            </a:r>
            <a:r>
              <a:rPr lang="de-DE" sz="2000" dirty="0">
                <a:latin typeface="Century Gothic"/>
                <a:cs typeface="Century Gothic"/>
              </a:rPr>
              <a:t> Time Lords - </a:t>
            </a:r>
            <a:r>
              <a:rPr lang="de-DE" sz="2000" dirty="0" err="1">
                <a:latin typeface="Century Gothic"/>
                <a:cs typeface="Century Gothic"/>
              </a:rPr>
              <a:t>particularly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the</a:t>
            </a:r>
            <a:r>
              <a:rPr lang="de-DE" sz="2000" dirty="0">
                <a:latin typeface="Century Gothic"/>
                <a:cs typeface="Century Gothic"/>
              </a:rPr>
              <a:t> Doctor - so </a:t>
            </a:r>
            <a:r>
              <a:rPr lang="de-DE" sz="2000" dirty="0" err="1">
                <a:latin typeface="Century Gothic"/>
                <a:cs typeface="Century Gothic"/>
              </a:rPr>
              <a:t>much</a:t>
            </a:r>
            <a:r>
              <a:rPr lang="de-DE" sz="2000" dirty="0" smtClean="0">
                <a:latin typeface="Century Gothic"/>
                <a:cs typeface="Century Gothic"/>
              </a:rPr>
              <a:t>?</a:t>
            </a:r>
          </a:p>
          <a:p>
            <a:pPr marL="0" indent="0">
              <a:buNone/>
            </a:pPr>
            <a:r>
              <a:rPr lang="de-DE" sz="2000" dirty="0" smtClean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What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brought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them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to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the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extent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of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wanting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to</a:t>
            </a:r>
            <a:r>
              <a:rPr lang="de-DE" sz="2000" dirty="0">
                <a:latin typeface="Century Gothic"/>
                <a:cs typeface="Century Gothic"/>
              </a:rPr>
              <a:t> "</a:t>
            </a:r>
            <a:r>
              <a:rPr lang="de-DE" sz="2000" dirty="0" err="1">
                <a:latin typeface="Century Gothic"/>
                <a:cs typeface="Century Gothic"/>
              </a:rPr>
              <a:t>exterminate</a:t>
            </a:r>
            <a:r>
              <a:rPr lang="de-DE" sz="2000" dirty="0">
                <a:latin typeface="Century Gothic"/>
                <a:cs typeface="Century Gothic"/>
              </a:rPr>
              <a:t>" </a:t>
            </a:r>
            <a:r>
              <a:rPr lang="de-DE" sz="2000" dirty="0" err="1">
                <a:latin typeface="Century Gothic"/>
                <a:cs typeface="Century Gothic"/>
              </a:rPr>
              <a:t>the</a:t>
            </a:r>
            <a:r>
              <a:rPr lang="de-DE" sz="2000" dirty="0">
                <a:latin typeface="Century Gothic"/>
                <a:cs typeface="Century Gothic"/>
              </a:rPr>
              <a:t> Doctor </a:t>
            </a:r>
            <a:r>
              <a:rPr lang="de-DE" sz="2000" dirty="0" err="1">
                <a:latin typeface="Century Gothic"/>
                <a:cs typeface="Century Gothic"/>
              </a:rPr>
              <a:t>and</a:t>
            </a:r>
            <a:r>
              <a:rPr lang="de-DE" sz="2000" dirty="0">
                <a:latin typeface="Century Gothic"/>
                <a:cs typeface="Century Gothic"/>
              </a:rPr>
              <a:t> hurt </a:t>
            </a:r>
            <a:r>
              <a:rPr lang="de-DE" sz="2000" dirty="0" err="1">
                <a:latin typeface="Century Gothic"/>
                <a:cs typeface="Century Gothic"/>
              </a:rPr>
              <a:t>his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loved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ones</a:t>
            </a:r>
            <a:r>
              <a:rPr lang="de-DE" sz="2000" dirty="0">
                <a:latin typeface="Century Gothic"/>
                <a:cs typeface="Century Gothic"/>
              </a:rPr>
              <a:t>?</a:t>
            </a:r>
          </a:p>
          <a:p>
            <a:pPr marL="0" indent="0">
              <a:buNone/>
            </a:pPr>
            <a:endParaRPr lang="de-DE" sz="20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de-DE" sz="2000" dirty="0" err="1">
                <a:latin typeface="Century Gothic"/>
                <a:cs typeface="Century Gothic"/>
              </a:rPr>
              <a:t>Our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short</a:t>
            </a:r>
            <a:r>
              <a:rPr lang="de-DE" sz="2000" dirty="0">
                <a:latin typeface="Century Gothic"/>
                <a:cs typeface="Century Gothic"/>
              </a:rPr>
              <a:t> film will </a:t>
            </a:r>
            <a:r>
              <a:rPr lang="de-DE" sz="2000" dirty="0" err="1">
                <a:latin typeface="Century Gothic"/>
                <a:cs typeface="Century Gothic"/>
              </a:rPr>
              <a:t>answer</a:t>
            </a:r>
            <a:r>
              <a:rPr lang="de-DE" sz="2000" dirty="0">
                <a:latin typeface="Century Gothic"/>
                <a:cs typeface="Century Gothic"/>
              </a:rPr>
              <a:t> all </a:t>
            </a:r>
            <a:r>
              <a:rPr lang="de-DE" sz="2000" dirty="0" err="1">
                <a:latin typeface="Century Gothic"/>
                <a:cs typeface="Century Gothic"/>
              </a:rPr>
              <a:t>your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questions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and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more</a:t>
            </a:r>
            <a:r>
              <a:rPr lang="de-DE" sz="2000" dirty="0">
                <a:latin typeface="Century Gothic"/>
                <a:cs typeface="Century Gothic"/>
              </a:rPr>
              <a:t>! </a:t>
            </a:r>
            <a:r>
              <a:rPr lang="de-DE" sz="2000" dirty="0" err="1">
                <a:latin typeface="Century Gothic"/>
                <a:cs typeface="Century Gothic"/>
              </a:rPr>
              <a:t>You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might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even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begin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to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share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the</a:t>
            </a:r>
            <a:r>
              <a:rPr lang="de-DE" sz="2000" dirty="0">
                <a:latin typeface="Century Gothic"/>
                <a:cs typeface="Century Gothic"/>
              </a:rPr>
              <a:t> Daleks' </a:t>
            </a:r>
            <a:r>
              <a:rPr lang="de-DE" sz="2000" dirty="0" err="1">
                <a:latin typeface="Century Gothic"/>
                <a:cs typeface="Century Gothic"/>
              </a:rPr>
              <a:t>hate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for</a:t>
            </a:r>
            <a:r>
              <a:rPr lang="de-DE" sz="2000" dirty="0">
                <a:latin typeface="Century Gothic"/>
                <a:cs typeface="Century Gothic"/>
              </a:rPr>
              <a:t> </a:t>
            </a:r>
            <a:r>
              <a:rPr lang="de-DE" sz="2000" dirty="0" err="1">
                <a:latin typeface="Century Gothic"/>
                <a:cs typeface="Century Gothic"/>
              </a:rPr>
              <a:t>the</a:t>
            </a:r>
            <a:r>
              <a:rPr lang="de-DE" sz="2000" dirty="0">
                <a:latin typeface="Century Gothic"/>
                <a:cs typeface="Century Gothic"/>
              </a:rPr>
              <a:t> Doctor </a:t>
            </a:r>
            <a:r>
              <a:rPr lang="de-DE" sz="2000" dirty="0" err="1">
                <a:latin typeface="Century Gothic"/>
                <a:cs typeface="Century Gothic"/>
              </a:rPr>
              <a:t>yourself</a:t>
            </a:r>
            <a:r>
              <a:rPr lang="de-DE" sz="2000" dirty="0">
                <a:latin typeface="Century Gothic"/>
                <a:cs typeface="Century Gothic"/>
              </a:rPr>
              <a:t>..</a:t>
            </a:r>
          </a:p>
          <a:p>
            <a:endParaRPr lang="de-DE" sz="2000" dirty="0">
              <a:latin typeface="Century Gothic"/>
              <a:cs typeface="Century Gothic"/>
            </a:endParaRPr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457200" y="1600200"/>
            <a:ext cx="417516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2000" dirty="0">
                <a:latin typeface="Century Gothic"/>
                <a:cs typeface="Century Gothic"/>
              </a:rPr>
              <a:t>Hast du dich nicht schon immer gefragt, wieso die Daleks einen Hass auf die Time Lords und vor allem auf den Doctor haben? </a:t>
            </a:r>
            <a:r>
              <a:rPr lang="de-DE" sz="2000" dirty="0">
                <a:latin typeface="Century Gothic"/>
                <a:cs typeface="Century Gothic"/>
              </a:rPr>
              <a:t>Was hat sie dazu gebracht, den Doctor und die, die er liebt, „eliminieren“ zu wollen</a:t>
            </a:r>
            <a:r>
              <a:rPr lang="de-DE" sz="2000" dirty="0" smtClean="0">
                <a:latin typeface="Century Gothic"/>
                <a:cs typeface="Century Gothic"/>
              </a:rPr>
              <a:t>?</a:t>
            </a:r>
          </a:p>
          <a:p>
            <a:pPr marL="0" indent="0">
              <a:lnSpc>
                <a:spcPct val="110000"/>
              </a:lnSpc>
              <a:buNone/>
            </a:pPr>
            <a:endParaRPr lang="de-DE" sz="2000" dirty="0">
              <a:latin typeface="Century Gothic"/>
              <a:cs typeface="Century Gothic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000" dirty="0">
                <a:latin typeface="Century Gothic"/>
                <a:cs typeface="Century Gothic"/>
              </a:rPr>
              <a:t>Unser Kurzfilm hat die Antworten auf all deine Fragen! Vielleicht wirst du sogar den Hass der Daleks teilen können..</a:t>
            </a:r>
          </a:p>
        </p:txBody>
      </p:sp>
    </p:spTree>
    <p:extLst>
      <p:ext uri="{BB962C8B-B14F-4D97-AF65-F5344CB8AC3E}">
        <p14:creationId xmlns:p14="http://schemas.microsoft.com/office/powerpoint/2010/main" val="261550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Ein Tier bewegt sich in der Szene und wird vom Laser des Daleks eliminiert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41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Dalek Armeen zerstören die Erde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4" name="Bild 3" descr="2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6"/>
          <a:stretch/>
        </p:blipFill>
        <p:spPr>
          <a:xfrm>
            <a:off x="1412960" y="1545166"/>
            <a:ext cx="6194848" cy="3560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31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Einer der Daleks erblickt eine Blume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4" name="Bild 3" descr="3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6"/>
          <a:stretch/>
        </p:blipFill>
        <p:spPr>
          <a:xfrm>
            <a:off x="1412960" y="1562886"/>
            <a:ext cx="6194848" cy="3484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31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Der Dalek verliebt sich in die Blume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4" name="Bild 3" descr="4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5"/>
          <a:stretch/>
        </p:blipFill>
        <p:spPr>
          <a:xfrm>
            <a:off x="1412960" y="1600200"/>
            <a:ext cx="6128512" cy="344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31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Der Dalek dreht sich verliebt mit der Blume im Kreis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4" name="Bild 3" descr="5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562887"/>
            <a:ext cx="6194848" cy="3484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31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6600" dirty="0" err="1" smtClean="0">
                <a:latin typeface="Doctor Who Regular"/>
                <a:cs typeface="Doctor Who Regular"/>
              </a:rPr>
              <a:t>StoryBoard</a:t>
            </a:r>
            <a:endParaRPr lang="de-DE" sz="6600" dirty="0">
              <a:latin typeface="Doctor Who Regular"/>
              <a:cs typeface="Doctor Who Regular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12960" y="5259217"/>
            <a:ext cx="6295723" cy="1529804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Der Dalek dreht sich verliebt mit der Blume im </a:t>
            </a:r>
            <a:r>
              <a:rPr lang="de-DE" dirty="0" smtClean="0"/>
              <a:t>Kreis</a:t>
            </a:r>
          </a:p>
          <a:p>
            <a:pPr marL="0" indent="0">
              <a:buNone/>
            </a:pPr>
            <a:r>
              <a:rPr lang="de-DE" dirty="0" smtClean="0"/>
              <a:t>(Teilen weitere glückliche Momente)</a:t>
            </a:r>
            <a:endParaRPr lang="de-DE" dirty="0"/>
          </a:p>
        </p:txBody>
      </p:sp>
      <p:pic>
        <p:nvPicPr>
          <p:cNvPr id="5" name="Bild 4" descr="Unbenannt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08" y="5047488"/>
            <a:ext cx="1536192" cy="1810512"/>
          </a:xfrm>
          <a:prstGeom prst="rect">
            <a:avLst/>
          </a:prstGeom>
        </p:spPr>
      </p:pic>
      <p:pic>
        <p:nvPicPr>
          <p:cNvPr id="8" name="Bild 7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00200"/>
            <a:ext cx="6194848" cy="3484602"/>
          </a:xfrm>
          <a:prstGeom prst="rect">
            <a:avLst/>
          </a:prstGeom>
        </p:spPr>
      </p:pic>
      <p:pic>
        <p:nvPicPr>
          <p:cNvPr id="4" name="Bild 3" descr="6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0" y="1637514"/>
            <a:ext cx="6128512" cy="344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316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reibset">
  <a:themeElements>
    <a:clrScheme name="Schreibset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Schreibset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chreib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Schreibset.thmx</Template>
  <TotalTime>0</TotalTime>
  <Words>488</Words>
  <Application>Microsoft Macintosh PowerPoint</Application>
  <PresentationFormat>Bildschirmpräsentation (4:3)</PresentationFormat>
  <Paragraphs>105</Paragraphs>
  <Slides>18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Schreibset</vt:lpstr>
      <vt:lpstr>Exterminate!</vt:lpstr>
      <vt:lpstr>Gliederung</vt:lpstr>
      <vt:lpstr>Beschreibung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StoryBoard</vt:lpstr>
      <vt:lpstr>Welche Objekte sind Notwendig?</vt:lpstr>
      <vt:lpstr>Welche Animationen sind Notwendig?</vt:lpstr>
      <vt:lpstr>Zeitplan</vt:lpstr>
      <vt:lpstr>Risiken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Elif Atmaca</dc:creator>
  <cp:lastModifiedBy>Elif Atmaca</cp:lastModifiedBy>
  <cp:revision>10</cp:revision>
  <dcterms:created xsi:type="dcterms:W3CDTF">2014-11-25T08:50:59Z</dcterms:created>
  <dcterms:modified xsi:type="dcterms:W3CDTF">2014-11-25T15:38:18Z</dcterms:modified>
</cp:coreProperties>
</file>